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71" r:id="rId3"/>
    <p:sldId id="257" r:id="rId4"/>
    <p:sldId id="258" r:id="rId5"/>
    <p:sldId id="269" r:id="rId6"/>
    <p:sldId id="259" r:id="rId7"/>
    <p:sldId id="268" r:id="rId8"/>
    <p:sldId id="265" r:id="rId9"/>
    <p:sldId id="266" r:id="rId10"/>
    <p:sldId id="26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336" autoAdjust="0"/>
  </p:normalViewPr>
  <p:slideViewPr>
    <p:cSldViewPr snapToGrid="0">
      <p:cViewPr varScale="1">
        <p:scale>
          <a:sx n="77" d="100"/>
          <a:sy n="77" d="100"/>
        </p:scale>
        <p:origin x="35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EB57E-A555-47AD-A1F2-550D1BC014C5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F556B-8FEB-48C1-B5F8-F58043FC4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5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776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97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58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2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89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51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51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6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49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72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23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08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36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06B03-135E-4169-9B02-3E1AF83E1D74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94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FA2A56D-6EF5-432E-94EA-49A2D66BB35C}"/>
              </a:ext>
            </a:extLst>
          </p:cNvPr>
          <p:cNvGrpSpPr/>
          <p:nvPr/>
        </p:nvGrpSpPr>
        <p:grpSpPr>
          <a:xfrm>
            <a:off x="0" y="0"/>
            <a:ext cx="12192000" cy="2067871"/>
            <a:chOff x="0" y="-127504"/>
            <a:chExt cx="12192000" cy="1361807"/>
          </a:xfrm>
        </p:grpSpPr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480A6134-7C0A-4A84-9E15-12C6CB78EE8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F5B8D697-CFC1-4509-A88A-E3A1ACC1647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4868E0A-2416-446D-A73D-ACD3DF98E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C6CFF0F-F854-4DD0-BBDB-C1DE4F00E0BD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324108-EAA6-43AE-8FF0-8A59FE0BF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B74FF0-B630-468D-A6E9-9839E02CB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0772002-0148-4CA0-976E-FF3780FF6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C4E763E-B30E-4558-ABDE-4EFB5B84421D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文本框 22">
            <a:extLst>
              <a:ext uri="{FF2B5EF4-FFF2-40B4-BE49-F238E27FC236}">
                <a16:creationId xmlns:a16="http://schemas.microsoft.com/office/drawing/2014/main" id="{206CE868-3DE5-4122-89DA-2DAEDC5B65CA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</a:t>
            </a:r>
            <a:r>
              <a:rPr lang="en-US" altLang="zh-CN" sz="4800" b="1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4" name="文本框 22">
            <a:extLst>
              <a:ext uri="{FF2B5EF4-FFF2-40B4-BE49-F238E27FC236}">
                <a16:creationId xmlns:a16="http://schemas.microsoft.com/office/drawing/2014/main" id="{45B103D2-C1B2-4858-9DE1-957197353ADC}"/>
              </a:ext>
            </a:extLst>
          </p:cNvPr>
          <p:cNvSpPr txBox="1"/>
          <p:nvPr/>
        </p:nvSpPr>
        <p:spPr>
          <a:xfrm>
            <a:off x="4657433" y="1262239"/>
            <a:ext cx="4633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Nói</a:t>
            </a:r>
            <a:r>
              <a:rPr lang="en-US" altLang="zh-CN" sz="54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và</a:t>
            </a:r>
            <a:r>
              <a:rPr lang="en-US" altLang="zh-CN" sz="54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nghe</a:t>
            </a:r>
            <a:endParaRPr lang="zh-CN" altLang="en-US" sz="540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4AEE775C-168E-485E-ABF3-70F73CDBE3E5}"/>
              </a:ext>
            </a:extLst>
          </p:cNvPr>
          <p:cNvSpPr txBox="1"/>
          <p:nvPr/>
        </p:nvSpPr>
        <p:spPr>
          <a:xfrm>
            <a:off x="2044757" y="4052577"/>
            <a:ext cx="8176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NGÔI TRƯỜNG CỦA EM</a:t>
            </a:r>
            <a:endParaRPr lang="zh-CN" altLang="en-US" sz="540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6398"/>
            <a:ext cx="12192000" cy="74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1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6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1419214"/>
            <a:ext cx="2864392" cy="2423717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5" y="332431"/>
            <a:ext cx="1629316" cy="2629124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44" y="2481669"/>
            <a:ext cx="2546478" cy="4324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996048" y="2824492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1862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819908" y="0"/>
            <a:ext cx="10921286" cy="6858000"/>
            <a:chOff x="631064" y="0"/>
            <a:chExt cx="10921286" cy="6858000"/>
          </a:xfrm>
        </p:grpSpPr>
        <p:pic>
          <p:nvPicPr>
            <p:cNvPr id="7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26"/>
            <a:stretch/>
          </p:blipFill>
          <p:spPr bwMode="auto">
            <a:xfrm>
              <a:off x="631064" y="0"/>
              <a:ext cx="109212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1064" y="1"/>
              <a:ext cx="0" cy="6857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276750" y="176470"/>
            <a:ext cx="10464444" cy="8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endParaRPr lang="en-US" altLang="en-US" sz="3800" b="1" i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             </a:t>
            </a: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                                                                                           </a:t>
            </a: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</a:t>
            </a: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Thứ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Ba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ngày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12 </a:t>
            </a:r>
            <a:r>
              <a:rPr lang="en-US" sz="3800" b="1" dirty="0" err="1">
                <a:solidFill>
                  <a:srgbClr val="7030A0"/>
                </a:solidFill>
                <a:latin typeface="HP001 4 hàng" pitchFamily="34" charset="0"/>
                <a:ea typeface="Calibri"/>
                <a:cs typeface="Arial"/>
              </a:rPr>
              <a:t>Ǉ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háng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10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năm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2021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420519" y="1049482"/>
            <a:ext cx="3507057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NĀ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và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ng</a:t>
            </a:r>
            <a:r>
              <a:rPr lang="el-GR" altLang="en-US" sz="3800" b="1" dirty="0">
                <a:solidFill>
                  <a:srgbClr val="7030A0"/>
                </a:solidFill>
                <a:latin typeface="HP001 4 hàng" pitchFamily="34" charset="0"/>
              </a:rPr>
              <a:t>Β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;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2873870" y="1795492"/>
            <a:ext cx="589379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Ngċ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trưŊg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của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em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31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Em yêu trường em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99B43B9A-0819-4794-BAD5-E8724B8B9F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674" y="420290"/>
            <a:ext cx="11938000" cy="628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2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EA1F591-3A27-4232-9D40-AB447B9995D7}"/>
              </a:ext>
            </a:extLst>
          </p:cNvPr>
          <p:cNvSpPr txBox="1"/>
          <p:nvPr/>
        </p:nvSpPr>
        <p:spPr>
          <a:xfrm>
            <a:off x="140564" y="368302"/>
            <a:ext cx="10146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A13C7D-2359-485F-BD7B-F942D7FEF9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269" t="24561" r="14737" b="19453"/>
          <a:stretch/>
        </p:blipFill>
        <p:spPr>
          <a:xfrm>
            <a:off x="-6956" y="1628517"/>
            <a:ext cx="12198956" cy="52248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87CBB1-8222-4A27-A9BD-F2DE25383552}"/>
              </a:ext>
            </a:extLst>
          </p:cNvPr>
          <p:cNvSpPr txBox="1"/>
          <p:nvPr/>
        </p:nvSpPr>
        <p:spPr>
          <a:xfrm>
            <a:off x="140563" y="998410"/>
            <a:ext cx="10911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Hai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chủ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1B6006-40BB-4FA8-9B48-466C85FCE888}"/>
              </a:ext>
            </a:extLst>
          </p:cNvPr>
          <p:cNvSpPr txBox="1"/>
          <p:nvPr/>
        </p:nvSpPr>
        <p:spPr>
          <a:xfrm>
            <a:off x="133606" y="1791316"/>
            <a:ext cx="59554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7926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44E3CEDA-2C56-4C15-BB6C-DF752D707C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1689" y="6160343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B4C4176-9F79-4706-BC4E-2B2649F40DCD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49EE59E7-A8B4-418C-B17A-9A0F5C7E7E5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6">
              <a:extLst>
                <a:ext uri="{FF2B5EF4-FFF2-40B4-BE49-F238E27FC236}">
                  <a16:creationId xmlns:a16="http://schemas.microsoft.com/office/drawing/2014/main" id="{6C69C72A-A812-4926-A328-A8EFF222270D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23B482C-BEE0-4E5A-A972-FC7AED5B5F45}"/>
              </a:ext>
            </a:extLst>
          </p:cNvPr>
          <p:cNvSpPr txBox="1"/>
          <p:nvPr/>
        </p:nvSpPr>
        <p:spPr>
          <a:xfrm>
            <a:off x="0" y="691812"/>
            <a:ext cx="12192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G: 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Ở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khiến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muốn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+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Địa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điểm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+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	+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7DDB43-0516-4F5B-B23C-1F2F503EFE87}"/>
              </a:ext>
            </a:extLst>
          </p:cNvPr>
          <p:cNvSpPr txBox="1"/>
          <p:nvPr/>
        </p:nvSpPr>
        <p:spPr>
          <a:xfrm>
            <a:off x="730110" y="331004"/>
            <a:ext cx="9437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848A5A-045D-459F-ACA8-66CA3D2256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8" b="89579" l="0" r="100000">
                        <a14:foregroundMark x1="38978" y1="55654" x2="46645" y2="52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" t="8268" r="1102" b="10508"/>
          <a:stretch/>
        </p:blipFill>
        <p:spPr>
          <a:xfrm>
            <a:off x="7232296" y="4313339"/>
            <a:ext cx="3639245" cy="22599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8A3D83-2973-45D7-B39F-68B7517FD0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5" t="13441" r="22325" b="10505"/>
          <a:stretch/>
        </p:blipFill>
        <p:spPr>
          <a:xfrm>
            <a:off x="1709988" y="4170013"/>
            <a:ext cx="1816768" cy="2121420"/>
          </a:xfrm>
          <a:prstGeom prst="rect">
            <a:avLst/>
          </a:prstGeom>
        </p:spPr>
      </p:pic>
      <p:sp>
        <p:nvSpPr>
          <p:cNvPr id="12" name="Freeform 24">
            <a:extLst>
              <a:ext uri="{FF2B5EF4-FFF2-40B4-BE49-F238E27FC236}">
                <a16:creationId xmlns:a16="http://schemas.microsoft.com/office/drawing/2014/main" id="{17BC1CCE-3387-42BE-B159-0FBC7EE3586E}"/>
              </a:ext>
            </a:extLst>
          </p:cNvPr>
          <p:cNvSpPr>
            <a:spLocks noEditPoints="1"/>
          </p:cNvSpPr>
          <p:nvPr/>
        </p:nvSpPr>
        <p:spPr bwMode="auto">
          <a:xfrm rot="17111661">
            <a:off x="5331661" y="4894108"/>
            <a:ext cx="371364" cy="1098378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defTabSz="1218323">
              <a:defRPr/>
            </a:pPr>
            <a:endParaRPr lang="zh-CN" altLang="en-US" sz="32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773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39746E0-2082-48B6-BFCC-A14E2FD0B269}"/>
              </a:ext>
            </a:extLst>
          </p:cNvPr>
          <p:cNvSpPr txBox="1"/>
          <p:nvPr/>
        </p:nvSpPr>
        <p:spPr>
          <a:xfrm>
            <a:off x="849283" y="368302"/>
            <a:ext cx="10252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muốn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đổi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23BE28-1745-4A78-AB71-1E5BCEA45D5F}"/>
              </a:ext>
            </a:extLst>
          </p:cNvPr>
          <p:cNvSpPr txBox="1"/>
          <p:nvPr/>
        </p:nvSpPr>
        <p:spPr>
          <a:xfrm>
            <a:off x="194618" y="915866"/>
            <a:ext cx="1309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Ví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FE4D81-FD33-4E16-8147-4A37BC5916A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036" y="1261576"/>
            <a:ext cx="2637036" cy="2637036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EDB8E4-571A-4E6D-95C0-8349B55051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40"/>
          <a:stretch/>
        </p:blipFill>
        <p:spPr>
          <a:xfrm>
            <a:off x="7594621" y="1241421"/>
            <a:ext cx="3758158" cy="2637036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B0B046B-3624-40C8-A328-49811B329CC5}"/>
              </a:ext>
            </a:extLst>
          </p:cNvPr>
          <p:cNvSpPr txBox="1"/>
          <p:nvPr/>
        </p:nvSpPr>
        <p:spPr>
          <a:xfrm>
            <a:off x="2009804" y="3926438"/>
            <a:ext cx="23662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thang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rộng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99320E-E9F1-4352-AE1D-CEF7B73E00EE}"/>
              </a:ext>
            </a:extLst>
          </p:cNvPr>
          <p:cNvSpPr txBox="1"/>
          <p:nvPr/>
        </p:nvSpPr>
        <p:spPr>
          <a:xfrm>
            <a:off x="8175476" y="3936859"/>
            <a:ext cx="3065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Trồng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CBB41E-6ECD-4E3D-836F-0CDD4B9B6F3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447" b="16215"/>
          <a:stretch/>
        </p:blipFill>
        <p:spPr>
          <a:xfrm>
            <a:off x="4154745" y="4644777"/>
            <a:ext cx="3931953" cy="225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03E9DD9-7AF1-424B-9E56-753268DEA0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12192000" cy="4762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942FD0C-446C-44D6-8815-588289AA990A}"/>
              </a:ext>
            </a:extLst>
          </p:cNvPr>
          <p:cNvSpPr txBox="1"/>
          <p:nvPr/>
        </p:nvSpPr>
        <p:spPr>
          <a:xfrm>
            <a:off x="2087218" y="830284"/>
            <a:ext cx="991018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solidFill>
                  <a:schemeClr val="bg1"/>
                </a:solidFill>
                <a:latin typeface="iCiel Bambola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sz="16600" b="1" dirty="0" err="1">
                <a:solidFill>
                  <a:schemeClr val="bg1"/>
                </a:solidFill>
                <a:latin typeface="iCiel Bambola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lang="en-US" sz="16600" b="1" dirty="0">
              <a:solidFill>
                <a:schemeClr val="bg1"/>
              </a:solidFill>
              <a:latin typeface="iCiel Bambola" panose="020000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381E34-2552-4D16-B44C-A03A485BE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5623" y1="37748" x2="36901" y2="30066"/>
                        <a14:foregroundMark x1="46486" y1="30199" x2="56709" y2="36159"/>
                        <a14:foregroundMark x1="36262" y1="81457" x2="36102" y2="85430"/>
                        <a14:foregroundMark x1="51118" y1="78013" x2="53035" y2="83444"/>
                        <a14:foregroundMark x1="31629" y1="83444" x2="33706" y2="81987"/>
                        <a14:foregroundMark x1="50958" y1="82517" x2="54952" y2="85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607" y="1210063"/>
            <a:ext cx="5508965" cy="664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1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4CFF526-505B-4133-B70C-9C4CA96A523A}"/>
              </a:ext>
            </a:extLst>
          </p:cNvPr>
          <p:cNvGrpSpPr/>
          <p:nvPr/>
        </p:nvGrpSpPr>
        <p:grpSpPr>
          <a:xfrm>
            <a:off x="2999472" y="1872536"/>
            <a:ext cx="8165817" cy="1426949"/>
            <a:chOff x="1249190" y="1653135"/>
            <a:chExt cx="10116604" cy="1426949"/>
          </a:xfrm>
        </p:grpSpPr>
        <p:sp>
          <p:nvSpPr>
            <p:cNvPr id="11" name="AutoShape 5">
              <a:extLst>
                <a:ext uri="{FF2B5EF4-FFF2-40B4-BE49-F238E27FC236}">
                  <a16:creationId xmlns:a16="http://schemas.microsoft.com/office/drawing/2014/main" id="{5D128685-5AC5-4F6A-BFDE-98194CDDCE8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49190" y="1653135"/>
              <a:ext cx="9944100" cy="1426949"/>
            </a:xfrm>
            <a:prstGeom prst="roundRect">
              <a:avLst>
                <a:gd name="adj" fmla="val 41152"/>
              </a:avLst>
            </a:prstGeom>
            <a:noFill/>
            <a:ln w="38100">
              <a:prstDash val="lgDashDot"/>
              <a:headEnd/>
              <a:tailEnd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eaLnBrk="1" hangingPunct="1"/>
              <a:endParaRPr lang="vi-VN" sz="2667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C6249FF-40ED-4813-9521-BA7C63C23B84}"/>
                </a:ext>
              </a:extLst>
            </p:cNvPr>
            <p:cNvSpPr/>
            <p:nvPr/>
          </p:nvSpPr>
          <p:spPr>
            <a:xfrm>
              <a:off x="1439022" y="1760469"/>
              <a:ext cx="992677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36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36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36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thân</a:t>
              </a:r>
              <a:r>
                <a:rPr lang="en-US" sz="36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36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lang="en-US" sz="36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36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muốn</a:t>
              </a:r>
              <a:r>
                <a:rPr lang="en-US" sz="36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lang="en-US" sz="36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lang="en-US" sz="36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thay</a:t>
              </a:r>
              <a:r>
                <a:rPr lang="en-US" sz="36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đổi</a:t>
              </a:r>
              <a:r>
                <a:rPr lang="en-US" sz="36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endParaRPr lang="en-US" sz="3600" b="1" i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BB6FCE6-B2E6-4DE9-B59D-948A8C80FD58}"/>
              </a:ext>
            </a:extLst>
          </p:cNvPr>
          <p:cNvSpPr txBox="1"/>
          <p:nvPr/>
        </p:nvSpPr>
        <p:spPr>
          <a:xfrm>
            <a:off x="358140" y="3613398"/>
            <a:ext cx="114757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G: 	</a:t>
            </a:r>
          </a:p>
          <a:p>
            <a:r>
              <a:rPr lang="en-US" sz="32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32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32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lí</a:t>
            </a:r>
            <a:r>
              <a:rPr lang="en-US" sz="32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do </a:t>
            </a:r>
            <a:r>
              <a:rPr lang="en-US" sz="32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32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32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4E6A23-6C9F-46AB-91C1-C6EA47F21058}"/>
              </a:ext>
            </a:extLst>
          </p:cNvPr>
          <p:cNvSpPr txBox="1"/>
          <p:nvPr/>
        </p:nvSpPr>
        <p:spPr>
          <a:xfrm>
            <a:off x="143695" y="412773"/>
            <a:ext cx="3254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Vận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dụng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54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2418156" y="1246382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cố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-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pic>
        <p:nvPicPr>
          <p:cNvPr id="8" name="图片 35">
            <a:extLst>
              <a:ext uri="{FF2B5EF4-FFF2-40B4-BE49-F238E27FC236}">
                <a16:creationId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45" y="1889211"/>
            <a:ext cx="2114756" cy="162074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1" y="4876677"/>
            <a:ext cx="2341563" cy="1981323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160" y="423862"/>
            <a:ext cx="1331922" cy="2163314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3789894"/>
            <a:ext cx="1331922" cy="21492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88435B-C5C6-47D3-84BB-EC9C1F94AADA}"/>
              </a:ext>
            </a:extLst>
          </p:cNvPr>
          <p:cNvSpPr txBox="1"/>
          <p:nvPr/>
        </p:nvSpPr>
        <p:spPr>
          <a:xfrm>
            <a:off x="1287303" y="2584591"/>
            <a:ext cx="1061977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: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Bữa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57.</a:t>
            </a:r>
          </a:p>
        </p:txBody>
      </p:sp>
    </p:spTree>
    <p:extLst>
      <p:ext uri="{BB962C8B-B14F-4D97-AF65-F5344CB8AC3E}">
        <p14:creationId xmlns:p14="http://schemas.microsoft.com/office/powerpoint/2010/main" val="186122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47B60F8D-7ED6-4B0A-93E4-4741377BC803}"/>
  <p:tag name="GENSWF_ADVANCE_TIME" val="5"/>
  <p:tag name="TIMING" val="|0.001|0.5|0.5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0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</TotalTime>
  <Words>197</Words>
  <Application>Microsoft Office PowerPoint</Application>
  <PresentationFormat>Widescreen</PresentationFormat>
  <Paragraphs>44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Arial-Rounded</vt:lpstr>
      <vt:lpstr>Calibri</vt:lpstr>
      <vt:lpstr>HP001 4 hàng</vt:lpstr>
      <vt:lpstr>iCiel Bambola</vt:lpstr>
      <vt:lpstr>iCiel Crocante</vt:lpstr>
      <vt:lpstr>思源黑体 CN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142</cp:revision>
  <dcterms:created xsi:type="dcterms:W3CDTF">2021-06-15T15:52:51Z</dcterms:created>
  <dcterms:modified xsi:type="dcterms:W3CDTF">2021-10-11T17:27:09Z</dcterms:modified>
</cp:coreProperties>
</file>